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259" r:id="rId5"/>
  </p:sldIdLst>
  <p:sldSz cx="46799500" cy="3599942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06724" y="1279287"/>
            <a:ext cx="449029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50189" y="5891807"/>
            <a:ext cx="35101133" cy="12533627"/>
          </a:xfrm>
        </p:spPr>
        <p:txBody>
          <a:bodyPr anchor="b"/>
          <a:lstStyle>
            <a:lvl1pPr algn="ctr">
              <a:defRPr sz="3070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850189" y="18908779"/>
            <a:ext cx="35101133" cy="8691868"/>
          </a:xfrm>
        </p:spPr>
        <p:txBody>
          <a:bodyPr/>
          <a:lstStyle>
            <a:lvl1pPr marL="0" indent="0" algn="ctr">
              <a:buNone/>
              <a:defRPr sz="12285"/>
            </a:lvl1pPr>
            <a:lvl2pPr marL="2340610" indent="0" algn="ctr">
              <a:buNone/>
              <a:defRPr sz="10240"/>
            </a:lvl2pPr>
            <a:lvl3pPr marL="4679950" indent="0" algn="ctr">
              <a:buNone/>
              <a:defRPr sz="9210"/>
            </a:lvl3pPr>
            <a:lvl4pPr marL="7019925" indent="0" algn="ctr">
              <a:buNone/>
              <a:defRPr sz="8190"/>
            </a:lvl4pPr>
            <a:lvl5pPr marL="9360535" indent="0" algn="ctr">
              <a:buNone/>
              <a:defRPr sz="8190"/>
            </a:lvl5pPr>
            <a:lvl6pPr marL="11699875" indent="0" algn="ctr">
              <a:buNone/>
              <a:defRPr sz="8190"/>
            </a:lvl6pPr>
            <a:lvl7pPr marL="14040485" indent="0" algn="ctr">
              <a:buNone/>
              <a:defRPr sz="8190"/>
            </a:lvl7pPr>
            <a:lvl8pPr marL="16380460" indent="0" algn="ctr">
              <a:buNone/>
              <a:defRPr sz="8190"/>
            </a:lvl8pPr>
            <a:lvl9pPr marL="18720435" indent="0" algn="ctr">
              <a:buNone/>
              <a:defRPr sz="819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217604" y="1916712"/>
            <a:ext cx="40366303" cy="3050905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93228" y="8975213"/>
            <a:ext cx="40366303" cy="14975349"/>
          </a:xfrm>
        </p:spPr>
        <p:txBody>
          <a:bodyPr anchor="b"/>
          <a:lstStyle>
            <a:lvl1pPr>
              <a:defRPr sz="3070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193228" y="24092234"/>
            <a:ext cx="40366303" cy="7875182"/>
          </a:xfrm>
        </p:spPr>
        <p:txBody>
          <a:bodyPr/>
          <a:lstStyle>
            <a:lvl1pPr marL="0" indent="0">
              <a:buNone/>
              <a:defRPr sz="12285">
                <a:solidFill>
                  <a:schemeClr val="tx1">
                    <a:tint val="75000"/>
                  </a:schemeClr>
                </a:solidFill>
              </a:defRPr>
            </a:lvl1pPr>
            <a:lvl2pPr marL="2340610" indent="0">
              <a:buNone/>
              <a:defRPr sz="10240">
                <a:solidFill>
                  <a:schemeClr val="tx1">
                    <a:tint val="75000"/>
                  </a:schemeClr>
                </a:solidFill>
              </a:defRPr>
            </a:lvl2pPr>
            <a:lvl3pPr marL="4679950" indent="0">
              <a:buNone/>
              <a:defRPr sz="9210">
                <a:solidFill>
                  <a:schemeClr val="tx1">
                    <a:tint val="75000"/>
                  </a:schemeClr>
                </a:solidFill>
              </a:defRPr>
            </a:lvl3pPr>
            <a:lvl4pPr marL="7019925" indent="0">
              <a:buNone/>
              <a:defRPr sz="8190">
                <a:solidFill>
                  <a:schemeClr val="tx1">
                    <a:tint val="75000"/>
                  </a:schemeClr>
                </a:solidFill>
              </a:defRPr>
            </a:lvl4pPr>
            <a:lvl5pPr marL="9360535" indent="0">
              <a:buNone/>
              <a:defRPr sz="8190">
                <a:solidFill>
                  <a:schemeClr val="tx1">
                    <a:tint val="75000"/>
                  </a:schemeClr>
                </a:solidFill>
              </a:defRPr>
            </a:lvl5pPr>
            <a:lvl6pPr marL="11699875" indent="0">
              <a:buNone/>
              <a:defRPr sz="8190">
                <a:solidFill>
                  <a:schemeClr val="tx1">
                    <a:tint val="75000"/>
                  </a:schemeClr>
                </a:solidFill>
              </a:defRPr>
            </a:lvl6pPr>
            <a:lvl7pPr marL="14040485" indent="0">
              <a:buNone/>
              <a:defRPr sz="8190">
                <a:solidFill>
                  <a:schemeClr val="tx1">
                    <a:tint val="75000"/>
                  </a:schemeClr>
                </a:solidFill>
              </a:defRPr>
            </a:lvl7pPr>
            <a:lvl8pPr marL="16380460" indent="0">
              <a:buNone/>
              <a:defRPr sz="8190">
                <a:solidFill>
                  <a:schemeClr val="tx1">
                    <a:tint val="75000"/>
                  </a:schemeClr>
                </a:solidFill>
              </a:defRPr>
            </a:lvl8pPr>
            <a:lvl9pPr marL="18720435" indent="0">
              <a:buNone/>
              <a:defRPr sz="8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17604" y="9583558"/>
            <a:ext cx="19890642" cy="2284220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3693265" y="9583558"/>
            <a:ext cx="19890642" cy="2284220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3700" y="1916712"/>
            <a:ext cx="40366303" cy="695849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55677" y="9335852"/>
            <a:ext cx="18708220" cy="4325099"/>
          </a:xfrm>
        </p:spPr>
        <p:txBody>
          <a:bodyPr anchor="ctr" anchorCtr="0"/>
          <a:lstStyle>
            <a:lvl1pPr marL="0" indent="0">
              <a:buNone/>
              <a:defRPr sz="14335"/>
            </a:lvl1pPr>
            <a:lvl2pPr marL="2340610" indent="0">
              <a:buNone/>
              <a:defRPr sz="12285"/>
            </a:lvl2pPr>
            <a:lvl3pPr marL="4679950" indent="0">
              <a:buNone/>
              <a:defRPr sz="10240"/>
            </a:lvl3pPr>
            <a:lvl4pPr marL="7019925" indent="0">
              <a:buNone/>
              <a:defRPr sz="9210"/>
            </a:lvl4pPr>
            <a:lvl5pPr marL="9360535" indent="0">
              <a:buNone/>
              <a:defRPr sz="9210"/>
            </a:lvl5pPr>
            <a:lvl6pPr marL="11699875" indent="0">
              <a:buNone/>
              <a:defRPr sz="9210"/>
            </a:lvl6pPr>
            <a:lvl7pPr marL="14040485" indent="0">
              <a:buNone/>
              <a:defRPr sz="9210"/>
            </a:lvl7pPr>
            <a:lvl8pPr marL="16380460" indent="0">
              <a:buNone/>
              <a:defRPr sz="9210"/>
            </a:lvl8pPr>
            <a:lvl9pPr marL="18720435" indent="0">
              <a:buNone/>
              <a:defRPr sz="921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55677" y="13991819"/>
            <a:ext cx="18708220" cy="185006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24018549" y="9335852"/>
            <a:ext cx="18800357" cy="4325099"/>
          </a:xfrm>
        </p:spPr>
        <p:txBody>
          <a:bodyPr anchor="ctr" anchorCtr="0"/>
          <a:lstStyle>
            <a:lvl1pPr marL="0" indent="0">
              <a:buNone/>
              <a:defRPr sz="14335"/>
            </a:lvl1pPr>
            <a:lvl2pPr marL="2340610" indent="0">
              <a:buNone/>
              <a:defRPr sz="12285"/>
            </a:lvl2pPr>
            <a:lvl3pPr marL="4679950" indent="0">
              <a:buNone/>
              <a:defRPr sz="10240"/>
            </a:lvl3pPr>
            <a:lvl4pPr marL="7019925" indent="0">
              <a:buNone/>
              <a:defRPr sz="9210"/>
            </a:lvl4pPr>
            <a:lvl5pPr marL="9360535" indent="0">
              <a:buNone/>
              <a:defRPr sz="9210"/>
            </a:lvl5pPr>
            <a:lvl6pPr marL="11699875" indent="0">
              <a:buNone/>
              <a:defRPr sz="9210"/>
            </a:lvl6pPr>
            <a:lvl7pPr marL="14040485" indent="0">
              <a:buNone/>
              <a:defRPr sz="9210"/>
            </a:lvl7pPr>
            <a:lvl8pPr marL="16380460" indent="0">
              <a:buNone/>
              <a:defRPr sz="9210"/>
            </a:lvl8pPr>
            <a:lvl9pPr marL="18720435" indent="0">
              <a:buNone/>
              <a:defRPr sz="921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24018549" y="13991819"/>
            <a:ext cx="18800357" cy="185006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23700" y="2400056"/>
            <a:ext cx="15989552" cy="8400197"/>
          </a:xfrm>
        </p:spPr>
        <p:txBody>
          <a:bodyPr anchor="b"/>
          <a:lstStyle>
            <a:lvl1pPr>
              <a:defRPr sz="1638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896738" y="2400062"/>
            <a:ext cx="23693265" cy="28367332"/>
          </a:xfrm>
        </p:spPr>
        <p:txBody>
          <a:bodyPr/>
          <a:lstStyle>
            <a:lvl1pPr marL="0" indent="0">
              <a:buNone/>
              <a:defRPr sz="16380"/>
            </a:lvl1pPr>
            <a:lvl2pPr marL="2340610" indent="0">
              <a:buNone/>
              <a:defRPr sz="14335"/>
            </a:lvl2pPr>
            <a:lvl3pPr marL="4679950" indent="0">
              <a:buNone/>
              <a:defRPr sz="12285"/>
            </a:lvl3pPr>
            <a:lvl4pPr marL="7019925" indent="0">
              <a:buNone/>
              <a:defRPr sz="10240"/>
            </a:lvl4pPr>
            <a:lvl5pPr marL="9360535" indent="0">
              <a:buNone/>
              <a:defRPr sz="10240"/>
            </a:lvl5pPr>
            <a:lvl6pPr marL="11699875" indent="0">
              <a:buNone/>
              <a:defRPr sz="10240"/>
            </a:lvl6pPr>
            <a:lvl7pPr marL="14040485" indent="0">
              <a:buNone/>
              <a:defRPr sz="10240"/>
            </a:lvl7pPr>
            <a:lvl8pPr marL="16380460" indent="0">
              <a:buNone/>
              <a:defRPr sz="10240"/>
            </a:lvl8pPr>
            <a:lvl9pPr marL="18720435" indent="0">
              <a:buNone/>
              <a:defRPr sz="1024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223700" y="10800253"/>
            <a:ext cx="15989552" cy="20008805"/>
          </a:xfrm>
        </p:spPr>
        <p:txBody>
          <a:bodyPr/>
          <a:lstStyle>
            <a:lvl1pPr marL="0" indent="0">
              <a:buNone/>
              <a:defRPr sz="10240"/>
            </a:lvl1pPr>
            <a:lvl2pPr marL="2340610" indent="0">
              <a:buNone/>
              <a:defRPr sz="9210"/>
            </a:lvl2pPr>
            <a:lvl3pPr marL="4679950" indent="0">
              <a:buNone/>
              <a:defRPr sz="8190"/>
            </a:lvl3pPr>
            <a:lvl4pPr marL="7019925" indent="0">
              <a:buNone/>
              <a:defRPr sz="7165"/>
            </a:lvl4pPr>
            <a:lvl5pPr marL="9360535" indent="0">
              <a:buNone/>
              <a:defRPr sz="7165"/>
            </a:lvl5pPr>
            <a:lvl6pPr marL="11699875" indent="0">
              <a:buNone/>
              <a:defRPr sz="7165"/>
            </a:lvl6pPr>
            <a:lvl7pPr marL="14040485" indent="0">
              <a:buNone/>
              <a:defRPr sz="7165"/>
            </a:lvl7pPr>
            <a:lvl8pPr marL="16380460" indent="0">
              <a:buNone/>
              <a:defRPr sz="7165"/>
            </a:lvl8pPr>
            <a:lvl9pPr marL="18720435" indent="0">
              <a:buNone/>
              <a:defRPr sz="716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33492331" y="1916712"/>
            <a:ext cx="10091576" cy="3050905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17604" y="1916712"/>
            <a:ext cx="29689708" cy="3050905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217604" y="1916712"/>
            <a:ext cx="40366303" cy="6958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217604" y="9583558"/>
            <a:ext cx="40366303" cy="22842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217604" y="33367449"/>
            <a:ext cx="10530340" cy="19167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1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503000" y="33367449"/>
            <a:ext cx="15795510" cy="19167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1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3053567" y="33367449"/>
            <a:ext cx="10530340" cy="19167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1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4679950" rtl="0" eaLnBrk="1" latinLnBrk="0" hangingPunct="1">
        <a:lnSpc>
          <a:spcPct val="90000"/>
        </a:lnSpc>
        <a:spcBef>
          <a:spcPct val="0"/>
        </a:spcBef>
        <a:buNone/>
        <a:defRPr sz="225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69670" indent="-1169670" algn="l" defTabSz="4679950" rtl="0" eaLnBrk="1" latinLnBrk="0" hangingPunct="1">
        <a:lnSpc>
          <a:spcPct val="90000"/>
        </a:lnSpc>
        <a:spcBef>
          <a:spcPct val="1026000"/>
        </a:spcBef>
        <a:buFont typeface="Arial" panose="020B0604020202090204" pitchFamily="34" charset="0"/>
        <a:buChar char="•"/>
        <a:defRPr sz="14335" kern="1200">
          <a:solidFill>
            <a:schemeClr val="tx1"/>
          </a:solidFill>
          <a:latin typeface="+mn-lt"/>
          <a:ea typeface="+mn-ea"/>
          <a:cs typeface="+mn-cs"/>
        </a:defRPr>
      </a:lvl1pPr>
      <a:lvl2pPr marL="3510280" indent="-1169670" algn="l" defTabSz="4679950" rtl="0" eaLnBrk="1" latinLnBrk="0" hangingPunct="1">
        <a:lnSpc>
          <a:spcPct val="90000"/>
        </a:lnSpc>
        <a:spcBef>
          <a:spcPts val="2570"/>
        </a:spcBef>
        <a:buFont typeface="Arial" panose="020B0604020202090204" pitchFamily="34" charset="0"/>
        <a:buChar char="•"/>
        <a:defRPr sz="12285" kern="1200">
          <a:solidFill>
            <a:schemeClr val="tx1"/>
          </a:solidFill>
          <a:latin typeface="+mn-lt"/>
          <a:ea typeface="+mn-ea"/>
          <a:cs typeface="+mn-cs"/>
        </a:defRPr>
      </a:lvl2pPr>
      <a:lvl3pPr marL="5850255" indent="-1169670" algn="l" defTabSz="4679950" rtl="0" eaLnBrk="1" latinLnBrk="0" hangingPunct="1">
        <a:lnSpc>
          <a:spcPct val="90000"/>
        </a:lnSpc>
        <a:spcBef>
          <a:spcPts val="2570"/>
        </a:spcBef>
        <a:buFont typeface="Arial" panose="020B0604020202090204" pitchFamily="34" charset="0"/>
        <a:buChar char="•"/>
        <a:defRPr sz="10240" kern="1200">
          <a:solidFill>
            <a:schemeClr val="tx1"/>
          </a:solidFill>
          <a:latin typeface="+mn-lt"/>
          <a:ea typeface="+mn-ea"/>
          <a:cs typeface="+mn-cs"/>
        </a:defRPr>
      </a:lvl3pPr>
      <a:lvl4pPr marL="8190230" indent="-1169670" algn="l" defTabSz="4679950" rtl="0" eaLnBrk="1" latinLnBrk="0" hangingPunct="1">
        <a:lnSpc>
          <a:spcPct val="90000"/>
        </a:lnSpc>
        <a:spcBef>
          <a:spcPts val="2570"/>
        </a:spcBef>
        <a:buFont typeface="Arial" panose="020B0604020202090204" pitchFamily="34" charset="0"/>
        <a:buChar char="•"/>
        <a:defRPr sz="9210" kern="1200">
          <a:solidFill>
            <a:schemeClr val="tx1"/>
          </a:solidFill>
          <a:latin typeface="+mn-lt"/>
          <a:ea typeface="+mn-ea"/>
          <a:cs typeface="+mn-cs"/>
        </a:defRPr>
      </a:lvl4pPr>
      <a:lvl5pPr marL="10530205" indent="-1169670" algn="l" defTabSz="4679950" rtl="0" eaLnBrk="1" latinLnBrk="0" hangingPunct="1">
        <a:lnSpc>
          <a:spcPct val="90000"/>
        </a:lnSpc>
        <a:spcBef>
          <a:spcPts val="2570"/>
        </a:spcBef>
        <a:buFont typeface="Arial" panose="020B0604020202090204" pitchFamily="34" charset="0"/>
        <a:buChar char="•"/>
        <a:defRPr sz="9210" kern="1200">
          <a:solidFill>
            <a:schemeClr val="tx1"/>
          </a:solidFill>
          <a:latin typeface="+mn-lt"/>
          <a:ea typeface="+mn-ea"/>
          <a:cs typeface="+mn-cs"/>
        </a:defRPr>
      </a:lvl5pPr>
      <a:lvl6pPr marL="12870815" indent="-1169670" algn="l" defTabSz="4679950" rtl="0" eaLnBrk="1" latinLnBrk="0" hangingPunct="1">
        <a:lnSpc>
          <a:spcPct val="90000"/>
        </a:lnSpc>
        <a:spcBef>
          <a:spcPts val="2570"/>
        </a:spcBef>
        <a:buFont typeface="Arial" panose="020B0604020202090204" pitchFamily="34" charset="0"/>
        <a:buChar char="•"/>
        <a:defRPr sz="9210" kern="1200">
          <a:solidFill>
            <a:schemeClr val="tx1"/>
          </a:solidFill>
          <a:latin typeface="+mn-lt"/>
          <a:ea typeface="+mn-ea"/>
          <a:cs typeface="+mn-cs"/>
        </a:defRPr>
      </a:lvl6pPr>
      <a:lvl7pPr marL="15210155" indent="-1169670" algn="l" defTabSz="4679950" rtl="0" eaLnBrk="1" latinLnBrk="0" hangingPunct="1">
        <a:lnSpc>
          <a:spcPct val="90000"/>
        </a:lnSpc>
        <a:spcBef>
          <a:spcPts val="2570"/>
        </a:spcBef>
        <a:buFont typeface="Arial" panose="020B0604020202090204" pitchFamily="34" charset="0"/>
        <a:buChar char="•"/>
        <a:defRPr sz="9210" kern="1200">
          <a:solidFill>
            <a:schemeClr val="tx1"/>
          </a:solidFill>
          <a:latin typeface="+mn-lt"/>
          <a:ea typeface="+mn-ea"/>
          <a:cs typeface="+mn-cs"/>
        </a:defRPr>
      </a:lvl7pPr>
      <a:lvl8pPr marL="17550130" indent="-1169670" algn="l" defTabSz="4679950" rtl="0" eaLnBrk="1" latinLnBrk="0" hangingPunct="1">
        <a:lnSpc>
          <a:spcPct val="90000"/>
        </a:lnSpc>
        <a:spcBef>
          <a:spcPts val="2570"/>
        </a:spcBef>
        <a:buFont typeface="Arial" panose="020B0604020202090204" pitchFamily="34" charset="0"/>
        <a:buChar char="•"/>
        <a:defRPr sz="9210" kern="1200">
          <a:solidFill>
            <a:schemeClr val="tx1"/>
          </a:solidFill>
          <a:latin typeface="+mn-lt"/>
          <a:ea typeface="+mn-ea"/>
          <a:cs typeface="+mn-cs"/>
        </a:defRPr>
      </a:lvl8pPr>
      <a:lvl9pPr marL="19890105" indent="-1169670" algn="l" defTabSz="4679950" rtl="0" eaLnBrk="1" latinLnBrk="0" hangingPunct="1">
        <a:lnSpc>
          <a:spcPct val="90000"/>
        </a:lnSpc>
        <a:spcBef>
          <a:spcPts val="2570"/>
        </a:spcBef>
        <a:buFont typeface="Arial" panose="020B0604020202090204" pitchFamily="34" charset="0"/>
        <a:buChar char="•"/>
        <a:defRPr sz="921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679950" rtl="0" eaLnBrk="1" latinLnBrk="0" hangingPunct="1">
        <a:defRPr sz="9210" kern="1200">
          <a:solidFill>
            <a:schemeClr val="tx1"/>
          </a:solidFill>
          <a:latin typeface="+mn-lt"/>
          <a:ea typeface="+mn-ea"/>
          <a:cs typeface="+mn-cs"/>
        </a:defRPr>
      </a:lvl1pPr>
      <a:lvl2pPr marL="2340610" algn="l" defTabSz="4679950" rtl="0" eaLnBrk="1" latinLnBrk="0" hangingPunct="1">
        <a:defRPr sz="9210" kern="1200">
          <a:solidFill>
            <a:schemeClr val="tx1"/>
          </a:solidFill>
          <a:latin typeface="+mn-lt"/>
          <a:ea typeface="+mn-ea"/>
          <a:cs typeface="+mn-cs"/>
        </a:defRPr>
      </a:lvl2pPr>
      <a:lvl3pPr marL="4679950" algn="l" defTabSz="4679950" rtl="0" eaLnBrk="1" latinLnBrk="0" hangingPunct="1">
        <a:defRPr sz="9210" kern="1200">
          <a:solidFill>
            <a:schemeClr val="tx1"/>
          </a:solidFill>
          <a:latin typeface="+mn-lt"/>
          <a:ea typeface="+mn-ea"/>
          <a:cs typeface="+mn-cs"/>
        </a:defRPr>
      </a:lvl3pPr>
      <a:lvl4pPr marL="7019925" algn="l" defTabSz="4679950" rtl="0" eaLnBrk="1" latinLnBrk="0" hangingPunct="1">
        <a:defRPr sz="9210" kern="1200">
          <a:solidFill>
            <a:schemeClr val="tx1"/>
          </a:solidFill>
          <a:latin typeface="+mn-lt"/>
          <a:ea typeface="+mn-ea"/>
          <a:cs typeface="+mn-cs"/>
        </a:defRPr>
      </a:lvl4pPr>
      <a:lvl5pPr marL="9360535" algn="l" defTabSz="4679950" rtl="0" eaLnBrk="1" latinLnBrk="0" hangingPunct="1">
        <a:defRPr sz="9210" kern="1200">
          <a:solidFill>
            <a:schemeClr val="tx1"/>
          </a:solidFill>
          <a:latin typeface="+mn-lt"/>
          <a:ea typeface="+mn-ea"/>
          <a:cs typeface="+mn-cs"/>
        </a:defRPr>
      </a:lvl5pPr>
      <a:lvl6pPr marL="11699875" algn="l" defTabSz="4679950" rtl="0" eaLnBrk="1" latinLnBrk="0" hangingPunct="1">
        <a:defRPr sz="9210" kern="1200">
          <a:solidFill>
            <a:schemeClr val="tx1"/>
          </a:solidFill>
          <a:latin typeface="+mn-lt"/>
          <a:ea typeface="+mn-ea"/>
          <a:cs typeface="+mn-cs"/>
        </a:defRPr>
      </a:lvl6pPr>
      <a:lvl7pPr marL="14040485" algn="l" defTabSz="4679950" rtl="0" eaLnBrk="1" latinLnBrk="0" hangingPunct="1">
        <a:defRPr sz="9210" kern="1200">
          <a:solidFill>
            <a:schemeClr val="tx1"/>
          </a:solidFill>
          <a:latin typeface="+mn-lt"/>
          <a:ea typeface="+mn-ea"/>
          <a:cs typeface="+mn-cs"/>
        </a:defRPr>
      </a:lvl7pPr>
      <a:lvl8pPr marL="16380460" algn="l" defTabSz="4679950" rtl="0" eaLnBrk="1" latinLnBrk="0" hangingPunct="1">
        <a:defRPr sz="9210" kern="1200">
          <a:solidFill>
            <a:schemeClr val="tx1"/>
          </a:solidFill>
          <a:latin typeface="+mn-lt"/>
          <a:ea typeface="+mn-ea"/>
          <a:cs typeface="+mn-cs"/>
        </a:defRPr>
      </a:lvl8pPr>
      <a:lvl9pPr marL="18720435" algn="l" defTabSz="4679950" rtl="0" eaLnBrk="1" latinLnBrk="0" hangingPunct="1">
        <a:defRPr sz="92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2" Type="http://schemas.openxmlformats.org/officeDocument/2006/relationships/notesSlide" Target="../notesSlides/notesSlide1.xml"/><Relationship Id="rId31" Type="http://schemas.openxmlformats.org/officeDocument/2006/relationships/slideLayout" Target="../slideLayouts/slideLayout7.xml"/><Relationship Id="rId30" Type="http://schemas.openxmlformats.org/officeDocument/2006/relationships/image" Target="../media/image30.jpeg"/><Relationship Id="rId3" Type="http://schemas.openxmlformats.org/officeDocument/2006/relationships/image" Target="../media/image3.jpeg"/><Relationship Id="rId29" Type="http://schemas.openxmlformats.org/officeDocument/2006/relationships/image" Target="../media/image29.jpeg"/><Relationship Id="rId28" Type="http://schemas.openxmlformats.org/officeDocument/2006/relationships/image" Target="../media/image28.jpeg"/><Relationship Id="rId27" Type="http://schemas.openxmlformats.org/officeDocument/2006/relationships/image" Target="../media/image27.jpeg"/><Relationship Id="rId26" Type="http://schemas.openxmlformats.org/officeDocument/2006/relationships/image" Target="../media/image26.jpeg"/><Relationship Id="rId25" Type="http://schemas.openxmlformats.org/officeDocument/2006/relationships/image" Target="../media/image25.jpeg"/><Relationship Id="rId24" Type="http://schemas.openxmlformats.org/officeDocument/2006/relationships/image" Target="../media/image24.jpeg"/><Relationship Id="rId23" Type="http://schemas.openxmlformats.org/officeDocument/2006/relationships/image" Target="../media/image23.jpeg"/><Relationship Id="rId22" Type="http://schemas.openxmlformats.org/officeDocument/2006/relationships/image" Target="../media/image22.jpeg"/><Relationship Id="rId21" Type="http://schemas.openxmlformats.org/officeDocument/2006/relationships/image" Target="../media/image21.jpeg"/><Relationship Id="rId20" Type="http://schemas.openxmlformats.org/officeDocument/2006/relationships/image" Target="../media/image20.jpeg"/><Relationship Id="rId2" Type="http://schemas.openxmlformats.org/officeDocument/2006/relationships/image" Target="../media/image2.jpeg"/><Relationship Id="rId19" Type="http://schemas.openxmlformats.org/officeDocument/2006/relationships/image" Target="../media/image19.jpeg"/><Relationship Id="rId18" Type="http://schemas.openxmlformats.org/officeDocument/2006/relationships/image" Target="../media/image18.jpeg"/><Relationship Id="rId17" Type="http://schemas.openxmlformats.org/officeDocument/2006/relationships/image" Target="../media/image17.jpeg"/><Relationship Id="rId16" Type="http://schemas.openxmlformats.org/officeDocument/2006/relationships/image" Target="../media/image16.jpeg"/><Relationship Id="rId15" Type="http://schemas.openxmlformats.org/officeDocument/2006/relationships/image" Target="../media/image15.jpeg"/><Relationship Id="rId14" Type="http://schemas.openxmlformats.org/officeDocument/2006/relationships/image" Target="../media/image14.jpeg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_0313-1_300_20.lines.tx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6630" y="1990725"/>
            <a:ext cx="8126730" cy="4672965"/>
          </a:xfrm>
          <a:prstGeom prst="rect">
            <a:avLst/>
          </a:prstGeom>
        </p:spPr>
      </p:pic>
      <p:pic>
        <p:nvPicPr>
          <p:cNvPr id="4" name="图片 3" descr="_0313-1_300_20.lines.txt_pr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630" y="6639560"/>
            <a:ext cx="8126730" cy="4672965"/>
          </a:xfrm>
          <a:prstGeom prst="rect">
            <a:avLst/>
          </a:prstGeom>
        </p:spPr>
      </p:pic>
      <p:pic>
        <p:nvPicPr>
          <p:cNvPr id="5" name="图片 4" descr="_0313-2_1265_20.lines.tx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8595" y="1990725"/>
            <a:ext cx="8126730" cy="4672965"/>
          </a:xfrm>
          <a:prstGeom prst="rect">
            <a:avLst/>
          </a:prstGeom>
        </p:spPr>
      </p:pic>
      <p:pic>
        <p:nvPicPr>
          <p:cNvPr id="6" name="图片 5" descr="_0313-2_1265_20.lines.txt_pr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8595" y="6639560"/>
            <a:ext cx="8126730" cy="4672965"/>
          </a:xfrm>
          <a:prstGeom prst="rect">
            <a:avLst/>
          </a:prstGeom>
        </p:spPr>
      </p:pic>
      <p:pic>
        <p:nvPicPr>
          <p:cNvPr id="7" name="图片 6" descr="_0601_1495492728566052788_20.lines.tx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44840" y="1990725"/>
            <a:ext cx="8126730" cy="4672965"/>
          </a:xfrm>
          <a:prstGeom prst="rect">
            <a:avLst/>
          </a:prstGeom>
        </p:spPr>
      </p:pic>
      <p:pic>
        <p:nvPicPr>
          <p:cNvPr id="8" name="图片 7" descr="_0601_1495492728566052788_20.lines.txt_pr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44840" y="6639560"/>
            <a:ext cx="8126730" cy="4672965"/>
          </a:xfrm>
          <a:prstGeom prst="rect">
            <a:avLst/>
          </a:prstGeom>
        </p:spPr>
      </p:pic>
      <p:pic>
        <p:nvPicPr>
          <p:cNvPr id="9" name="图片 8" descr="_0601_1494452913860351557_20.lines.tx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47440" y="1990725"/>
            <a:ext cx="8126730" cy="4672965"/>
          </a:xfrm>
          <a:prstGeom prst="rect">
            <a:avLst/>
          </a:prstGeom>
        </p:spPr>
      </p:pic>
      <p:pic>
        <p:nvPicPr>
          <p:cNvPr id="10" name="图片 9" descr="_0601_1494452913860351557_20.lines.txt_pr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47440" y="6639560"/>
            <a:ext cx="8126730" cy="4672965"/>
          </a:xfrm>
          <a:prstGeom prst="rect">
            <a:avLst/>
          </a:prstGeom>
        </p:spPr>
      </p:pic>
      <p:pic>
        <p:nvPicPr>
          <p:cNvPr id="11" name="图片 10" descr="_0601_1495492770550579379_20.lines.txt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50675" y="2013585"/>
            <a:ext cx="8126730" cy="4672965"/>
          </a:xfrm>
          <a:prstGeom prst="rect">
            <a:avLst/>
          </a:prstGeom>
        </p:spPr>
      </p:pic>
      <p:pic>
        <p:nvPicPr>
          <p:cNvPr id="12" name="图片 11" descr="_0601_1495492770550579379_20.lines.txt_pre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156390" y="6639560"/>
            <a:ext cx="8126730" cy="4672965"/>
          </a:xfrm>
          <a:prstGeom prst="rect">
            <a:avLst/>
          </a:prstGeom>
        </p:spPr>
      </p:pic>
      <p:pic>
        <p:nvPicPr>
          <p:cNvPr id="27" name="图片 26" descr="/Users/lqk/Desktop/未命名文件夹/llamas visualize/10620_gt.jpg10620_gt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4705985" y="21722080"/>
            <a:ext cx="8128000" cy="4672965"/>
          </a:xfrm>
          <a:prstGeom prst="rect">
            <a:avLst/>
          </a:prstGeom>
        </p:spPr>
      </p:pic>
      <p:pic>
        <p:nvPicPr>
          <p:cNvPr id="28" name="图片 27" descr="/Users/lqk/Desktop/未命名文件夹/llamas visualize/10620_pred.jpg10620_pred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705985" y="26370280"/>
            <a:ext cx="8128000" cy="4672965"/>
          </a:xfrm>
          <a:prstGeom prst="rect">
            <a:avLst/>
          </a:prstGeom>
        </p:spPr>
      </p:pic>
      <p:pic>
        <p:nvPicPr>
          <p:cNvPr id="29" name="图片 28" descr="/Users/lqk/Desktop/未命名文件夹/llamas visualize/12310_gt.jpg12310_gt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2807950" y="21722080"/>
            <a:ext cx="8128000" cy="4672965"/>
          </a:xfrm>
          <a:prstGeom prst="rect">
            <a:avLst/>
          </a:prstGeom>
        </p:spPr>
      </p:pic>
      <p:pic>
        <p:nvPicPr>
          <p:cNvPr id="30" name="图片 29" descr="/Users/lqk/Desktop/未命名文件夹/llamas visualize/12310_pred.jpg12310_pred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2807950" y="26370280"/>
            <a:ext cx="8128000" cy="4672965"/>
          </a:xfrm>
          <a:prstGeom prst="rect">
            <a:avLst/>
          </a:prstGeom>
        </p:spPr>
      </p:pic>
      <p:pic>
        <p:nvPicPr>
          <p:cNvPr id="31" name="图片 30" descr="/Users/lqk/Desktop/未命名文件夹/llamas visualize/13244_gt.jpg13244_gt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20919440" y="21722080"/>
            <a:ext cx="8128000" cy="4672965"/>
          </a:xfrm>
          <a:prstGeom prst="rect">
            <a:avLst/>
          </a:prstGeom>
        </p:spPr>
      </p:pic>
      <p:pic>
        <p:nvPicPr>
          <p:cNvPr id="32" name="图片 31" descr="/Users/lqk/Desktop/未命名文件夹/llamas visualize/13244_pred.jpg13244_pred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20935315" y="26370280"/>
            <a:ext cx="8128000" cy="4672965"/>
          </a:xfrm>
          <a:prstGeom prst="rect">
            <a:avLst/>
          </a:prstGeom>
        </p:spPr>
      </p:pic>
      <p:pic>
        <p:nvPicPr>
          <p:cNvPr id="33" name="图片 32" descr="/Users/lqk/Desktop/未命名文件夹/llamas visualize/3794_gt.jpg3794_gt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28990925" y="21722080"/>
            <a:ext cx="8128000" cy="4672965"/>
          </a:xfrm>
          <a:prstGeom prst="rect">
            <a:avLst/>
          </a:prstGeom>
        </p:spPr>
      </p:pic>
      <p:pic>
        <p:nvPicPr>
          <p:cNvPr id="34" name="图片 33" descr="/Users/lqk/Desktop/未命名文件夹/llamas visualize/3794_pred.jpg3794_pred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28990925" y="26370280"/>
            <a:ext cx="8128000" cy="4672965"/>
          </a:xfrm>
          <a:prstGeom prst="rect">
            <a:avLst/>
          </a:prstGeom>
        </p:spPr>
      </p:pic>
      <p:pic>
        <p:nvPicPr>
          <p:cNvPr id="35" name="图片 34" descr="/Users/lqk/Desktop/未命名文件夹/llamas visualize/9477_pred.jpg9477_pred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37063045" y="26370280"/>
            <a:ext cx="8128000" cy="4672965"/>
          </a:xfrm>
          <a:prstGeom prst="rect">
            <a:avLst/>
          </a:prstGeom>
        </p:spPr>
      </p:pic>
      <p:pic>
        <p:nvPicPr>
          <p:cNvPr id="36" name="图片 35" descr="/Users/lqk/Desktop/未命名文件夹/llamas visualize/9477_gt.jpg9477_gt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37060505" y="21722080"/>
            <a:ext cx="8128000" cy="4672965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 rot="10800000">
            <a:off x="2957195" y="2344420"/>
            <a:ext cx="1290320" cy="26384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7200" b="1">
                <a:latin typeface="Times New Roman Bold" panose="02020503050405090304" charset="0"/>
                <a:cs typeface="Times New Roman Bold" panose="02020503050405090304" charset="0"/>
              </a:rPr>
              <a:t>GT</a:t>
            </a:r>
            <a:endParaRPr lang="en-US" altLang="zh-CN" sz="7200" b="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 rot="10800000">
            <a:off x="2893695" y="6108065"/>
            <a:ext cx="1290320" cy="49371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7200" b="1">
                <a:latin typeface="Times New Roman Bold" panose="02020503050405090304" charset="0"/>
                <a:cs typeface="Times New Roman Bold" panose="02020503050405090304" charset="0"/>
              </a:rPr>
              <a:t>Prediction</a:t>
            </a:r>
            <a:endParaRPr lang="en-US" altLang="zh-CN" sz="7200" b="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 rot="10800000">
            <a:off x="2893695" y="12708890"/>
            <a:ext cx="1290320" cy="20815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7200" b="1">
                <a:latin typeface="Times New Roman Bold" panose="02020503050405090304" charset="0"/>
                <a:cs typeface="Times New Roman Bold" panose="02020503050405090304" charset="0"/>
              </a:rPr>
              <a:t>GT</a:t>
            </a:r>
            <a:endParaRPr lang="en-US" altLang="zh-CN" sz="7200" b="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 rot="10800000">
            <a:off x="2893695" y="15934055"/>
            <a:ext cx="1290320" cy="49371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7200" b="1">
                <a:latin typeface="Times New Roman Bold" panose="02020503050405090304" charset="0"/>
                <a:cs typeface="Times New Roman Bold" panose="02020503050405090304" charset="0"/>
              </a:rPr>
              <a:t>Prediction</a:t>
            </a:r>
            <a:endParaRPr lang="en-US" altLang="zh-CN" sz="7200" b="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 rot="10800000">
            <a:off x="2930525" y="25847040"/>
            <a:ext cx="1290320" cy="49371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7200" b="1">
                <a:latin typeface="Times New Roman Bold" panose="02020503050405090304" charset="0"/>
                <a:cs typeface="Times New Roman Bold" panose="02020503050405090304" charset="0"/>
              </a:rPr>
              <a:t>Prediction</a:t>
            </a:r>
            <a:endParaRPr lang="en-US" altLang="zh-CN" sz="7200" b="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 rot="10800000">
            <a:off x="2930525" y="22413595"/>
            <a:ext cx="1290320" cy="20815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7200" b="1">
                <a:latin typeface="Times New Roman Bold" panose="02020503050405090304" charset="0"/>
                <a:cs typeface="Times New Roman Bold" panose="02020503050405090304" charset="0"/>
              </a:rPr>
              <a:t>GT</a:t>
            </a:r>
            <a:endParaRPr lang="en-US" altLang="zh-CN" sz="7200" b="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pic>
        <p:nvPicPr>
          <p:cNvPr id="13" name="图片 12" descr="05190.lines.txt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86630" y="11856720"/>
            <a:ext cx="8126730" cy="4672965"/>
          </a:xfrm>
          <a:prstGeom prst="rect">
            <a:avLst/>
          </a:prstGeom>
        </p:spPr>
      </p:pic>
      <p:pic>
        <p:nvPicPr>
          <p:cNvPr id="14" name="图片 13" descr="05190.lines.txt_pred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786630" y="16504920"/>
            <a:ext cx="8126730" cy="4672965"/>
          </a:xfrm>
          <a:prstGeom prst="rect">
            <a:avLst/>
          </a:prstGeom>
        </p:spPr>
      </p:pic>
      <p:pic>
        <p:nvPicPr>
          <p:cNvPr id="15" name="图片 14" descr="02100.lines.txt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888595" y="11856720"/>
            <a:ext cx="8126730" cy="4672965"/>
          </a:xfrm>
          <a:prstGeom prst="rect">
            <a:avLst/>
          </a:prstGeom>
        </p:spPr>
      </p:pic>
      <p:pic>
        <p:nvPicPr>
          <p:cNvPr id="16" name="图片 15" descr="02100.lines.txt_pred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888595" y="16504920"/>
            <a:ext cx="8126730" cy="4672965"/>
          </a:xfrm>
          <a:prstGeom prst="rect">
            <a:avLst/>
          </a:prstGeom>
        </p:spPr>
      </p:pic>
      <p:pic>
        <p:nvPicPr>
          <p:cNvPr id="17" name="图片 16" descr="01260.lines.txt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1000085" y="11856720"/>
            <a:ext cx="8126730" cy="4672965"/>
          </a:xfrm>
          <a:prstGeom prst="rect">
            <a:avLst/>
          </a:prstGeom>
        </p:spPr>
      </p:pic>
      <p:pic>
        <p:nvPicPr>
          <p:cNvPr id="18" name="图片 17" descr="01260.lines.txt_pred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1015960" y="16504920"/>
            <a:ext cx="8126730" cy="4672965"/>
          </a:xfrm>
          <a:prstGeom prst="rect">
            <a:avLst/>
          </a:prstGeom>
        </p:spPr>
      </p:pic>
      <p:pic>
        <p:nvPicPr>
          <p:cNvPr id="19" name="图片 18" descr="00210.lines.txt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9071570" y="11856720"/>
            <a:ext cx="8126730" cy="4672965"/>
          </a:xfrm>
          <a:prstGeom prst="rect">
            <a:avLst/>
          </a:prstGeom>
        </p:spPr>
      </p:pic>
      <p:pic>
        <p:nvPicPr>
          <p:cNvPr id="20" name="图片 19" descr="00210.lines.txt_pred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9071570" y="16504920"/>
            <a:ext cx="8126730" cy="4672965"/>
          </a:xfrm>
          <a:prstGeom prst="rect">
            <a:avLst/>
          </a:prstGeom>
        </p:spPr>
      </p:pic>
      <p:pic>
        <p:nvPicPr>
          <p:cNvPr id="23" name="图片 22" descr="01320.lines.txt_pred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7146230" y="16504920"/>
            <a:ext cx="8126730" cy="4672965"/>
          </a:xfrm>
          <a:prstGeom prst="rect">
            <a:avLst/>
          </a:prstGeom>
        </p:spPr>
      </p:pic>
      <p:pic>
        <p:nvPicPr>
          <p:cNvPr id="24" name="图片 23" descr="01320.lines.txt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7141150" y="11856720"/>
            <a:ext cx="8126730" cy="46729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" name="文本框 37"/>
          <p:cNvSpPr txBox="1"/>
          <p:nvPr/>
        </p:nvSpPr>
        <p:spPr>
          <a:xfrm rot="10800000">
            <a:off x="6702425" y="6649085"/>
            <a:ext cx="921385" cy="49371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4800" b="1">
                <a:latin typeface="Times New Roman Bold" panose="02020503050405090304" charset="0"/>
                <a:cs typeface="Times New Roman Bold" panose="02020503050405090304" charset="0"/>
              </a:rPr>
              <a:t>Backbone</a:t>
            </a:r>
            <a:endParaRPr lang="en-US" altLang="zh-CN" sz="4800" b="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 rot="10800000">
            <a:off x="6747510" y="11045825"/>
            <a:ext cx="921385" cy="49371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4800" b="1">
                <a:latin typeface="Times New Roman Bold" panose="02020503050405090304" charset="0"/>
                <a:cs typeface="Times New Roman Bold" panose="02020503050405090304" charset="0"/>
              </a:rPr>
              <a:t>Encoder</a:t>
            </a:r>
            <a:endParaRPr lang="en-US" altLang="zh-CN" sz="4800" b="1">
              <a:latin typeface="Times New Roman Bold" panose="02020503050405090304" charset="0"/>
              <a:cs typeface="Times New Roman Bold" panose="0202050305040509030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 rot="16200000">
            <a:off x="11974195" y="16599535"/>
            <a:ext cx="1013460" cy="20815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5400">
                <a:latin typeface="Times New Roman" panose="02020503050405090304" charset="0"/>
                <a:cs typeface="Times New Roman" panose="02020503050405090304" charset="0"/>
              </a:rPr>
              <a:t>(a)</a:t>
            </a:r>
            <a:endParaRPr lang="en-US" altLang="zh-CN" sz="5400">
              <a:latin typeface="Times New Roman" panose="02020503050405090304" charset="0"/>
              <a:cs typeface="Times New Roman" panose="02020503050405090304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7134205" y="7611745"/>
            <a:ext cx="8126730" cy="9346565"/>
            <a:chOff x="26983" y="11985"/>
            <a:chExt cx="12798" cy="14719"/>
          </a:xfrm>
        </p:grpSpPr>
        <p:pic>
          <p:nvPicPr>
            <p:cNvPr id="2" name="图片 1" descr="culane_backbone_1739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6983" y="11985"/>
              <a:ext cx="12798" cy="7359"/>
            </a:xfrm>
            <a:prstGeom prst="rect">
              <a:avLst/>
            </a:prstGeom>
          </p:spPr>
        </p:pic>
        <p:pic>
          <p:nvPicPr>
            <p:cNvPr id="21" name="图片 20" descr="culane_encoder_1739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83" y="19344"/>
              <a:ext cx="12797" cy="7360"/>
            </a:xfrm>
            <a:prstGeom prst="rect">
              <a:avLst/>
            </a:prstGeom>
          </p:spPr>
        </p:pic>
      </p:grpSp>
      <p:grpSp>
        <p:nvGrpSpPr>
          <p:cNvPr id="39" name="组合 38"/>
          <p:cNvGrpSpPr/>
          <p:nvPr/>
        </p:nvGrpSpPr>
        <p:grpSpPr>
          <a:xfrm>
            <a:off x="26290905" y="7610475"/>
            <a:ext cx="8126730" cy="9346565"/>
            <a:chOff x="41113" y="11984"/>
            <a:chExt cx="12798" cy="14719"/>
          </a:xfrm>
        </p:grpSpPr>
        <p:pic>
          <p:nvPicPr>
            <p:cNvPr id="22" name="图片 21" descr="llamas_13997_backbon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15" y="11984"/>
              <a:ext cx="12797" cy="7360"/>
            </a:xfrm>
            <a:prstGeom prst="rect">
              <a:avLst/>
            </a:prstGeom>
          </p:spPr>
        </p:pic>
        <p:pic>
          <p:nvPicPr>
            <p:cNvPr id="25" name="图片 24" descr="llamas_13997_encoder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13" y="19345"/>
              <a:ext cx="12799" cy="7359"/>
            </a:xfrm>
            <a:prstGeom prst="rect">
              <a:avLst/>
            </a:prstGeom>
          </p:spPr>
        </p:pic>
      </p:grpSp>
      <p:grpSp>
        <p:nvGrpSpPr>
          <p:cNvPr id="43" name="组合 42"/>
          <p:cNvGrpSpPr/>
          <p:nvPr/>
        </p:nvGrpSpPr>
        <p:grpSpPr>
          <a:xfrm>
            <a:off x="7976870" y="7610475"/>
            <a:ext cx="8126730" cy="9345295"/>
            <a:chOff x="12562" y="11985"/>
            <a:chExt cx="12798" cy="14717"/>
          </a:xfrm>
        </p:grpSpPr>
        <p:pic>
          <p:nvPicPr>
            <p:cNvPr id="26" name="图片 25" descr="tusimple_backbon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62" y="11985"/>
              <a:ext cx="12798" cy="7359"/>
            </a:xfrm>
            <a:prstGeom prst="rect">
              <a:avLst/>
            </a:prstGeom>
          </p:spPr>
        </p:pic>
        <p:pic>
          <p:nvPicPr>
            <p:cNvPr id="37" name="图片 36" descr="tusimple_encoder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62" y="19344"/>
              <a:ext cx="12798" cy="7359"/>
            </a:xfrm>
            <a:prstGeom prst="rect">
              <a:avLst/>
            </a:prstGeom>
          </p:spPr>
        </p:pic>
      </p:grpSp>
      <p:sp>
        <p:nvSpPr>
          <p:cNvPr id="46" name="文本框 45"/>
          <p:cNvSpPr txBox="1"/>
          <p:nvPr/>
        </p:nvSpPr>
        <p:spPr>
          <a:xfrm rot="16200000">
            <a:off x="21362670" y="16590645"/>
            <a:ext cx="1013460" cy="20815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5400">
                <a:latin typeface="Times New Roman" panose="02020503050405090304" charset="0"/>
                <a:cs typeface="Times New Roman" panose="02020503050405090304" charset="0"/>
              </a:rPr>
              <a:t>(b)</a:t>
            </a:r>
            <a:endParaRPr lang="en-US" altLang="zh-CN" sz="5400">
              <a:latin typeface="Times New Roman" panose="02020503050405090304" charset="0"/>
              <a:cs typeface="Times New Roman" panose="0202050305040509030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 rot="16200000">
            <a:off x="30751145" y="16601440"/>
            <a:ext cx="1013460" cy="20815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5400">
                <a:latin typeface="Times New Roman" panose="02020503050405090304" charset="0"/>
                <a:cs typeface="Times New Roman" panose="02020503050405090304" charset="0"/>
              </a:rPr>
              <a:t>(c)</a:t>
            </a:r>
            <a:endParaRPr lang="en-US" altLang="zh-CN" sz="5400">
              <a:latin typeface="Times New Roman" panose="02020503050405090304" charset="0"/>
              <a:cs typeface="Times New Roman" panose="020205030504050903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</Words>
  <Application>WPS 演示</Application>
  <PresentationFormat>宽屏</PresentationFormat>
  <Paragraphs>22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6" baseType="lpstr">
      <vt:lpstr>Arial</vt:lpstr>
      <vt:lpstr>方正书宋_GBK</vt:lpstr>
      <vt:lpstr>Wingdings</vt:lpstr>
      <vt:lpstr>Times New Roman Bold</vt:lpstr>
      <vt:lpstr>微软雅黑</vt:lpstr>
      <vt:lpstr>汉仪旗黑</vt:lpstr>
      <vt:lpstr>宋体</vt:lpstr>
      <vt:lpstr>Arial Unicode MS</vt:lpstr>
      <vt:lpstr>汉仪书宋二KW</vt:lpstr>
      <vt:lpstr>Calibri Light</vt:lpstr>
      <vt:lpstr>Helvetica Neue</vt:lpstr>
      <vt:lpstr>Calibri</vt:lpstr>
      <vt:lpstr>Times New Roman</vt:lpstr>
      <vt:lpstr>Office 主题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lqk</dc:creator>
  <cp:lastModifiedBy>lqk</cp:lastModifiedBy>
  <cp:revision>10</cp:revision>
  <dcterms:created xsi:type="dcterms:W3CDTF">2022-08-14T16:45:58Z</dcterms:created>
  <dcterms:modified xsi:type="dcterms:W3CDTF">2022-08-14T16:45:58Z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2052-4.1.2.6545</vt:lpwstr>
  </property>
</Properties>
</file>